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2B71-5883-4C4F-9210-7EDB721AF96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37C7-1FDA-4C4B-9929-F8A48C14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 Not Need To Open\SAM_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876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Super Glaze Car Care Products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Wave Sponge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Foam Cutting Pad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S/ G Sponge Pad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 Glaze Heavy Duty Polymer Base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Car Care Products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Gloss Spray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145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</a:t>
            </a:r>
            <a:r>
              <a:rPr lang="en-US" dirty="0" err="1" smtClean="0"/>
              <a:t>Tyre</a:t>
            </a:r>
            <a:r>
              <a:rPr lang="en-US" dirty="0" smtClean="0"/>
              <a:t>&amp; Bumper Care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09600" y="4254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Spray Gun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145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6” Self Generated Vacuum Sander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145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Do Not Need To Open\New\SAM_0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576189"/>
            <a:ext cx="5365750" cy="301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0.5” Water and Oil Filter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145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Do Not Need To Open\New\SAM_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842478" cy="384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S/G Micro </a:t>
            </a:r>
            <a:r>
              <a:rPr lang="en-US" dirty="0" err="1" smtClean="0"/>
              <a:t>Fibre</a:t>
            </a:r>
            <a:r>
              <a:rPr lang="en-US" dirty="0" smtClean="0"/>
              <a:t> / Micro Towel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3” Mini Angle Sander Spindle Thread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5145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:\Do Not Need To Open\New\SAM_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80478" cy="342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Car Cloth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24383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000" dirty="0" smtClean="0">
                <a:solidFill>
                  <a:srgbClr val="FF0000"/>
                </a:solidFill>
              </a:rPr>
              <a:t>Super Glaze P</a:t>
            </a:r>
            <a:r>
              <a:rPr lang="en-US" sz="5000" dirty="0" smtClean="0">
                <a:solidFill>
                  <a:srgbClr val="FF0000"/>
                </a:solidFill>
                <a:latin typeface="+mj-lt"/>
              </a:rPr>
              <a:t>roduc</a:t>
            </a:r>
            <a:r>
              <a:rPr lang="en-US" sz="5000" dirty="0" smtClean="0">
                <a:solidFill>
                  <a:srgbClr val="FF0000"/>
                </a:solidFill>
              </a:rPr>
              <a:t>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Mutton Cloth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3050"/>
            <a:ext cx="2209799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Sealing Tape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Towel Bath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Masking Tape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Super Glaze Velcro Pad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S/G Glazing Sponge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1" y="273050"/>
            <a:ext cx="20574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073150"/>
            <a:ext cx="536575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73050"/>
            <a:ext cx="2590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Glaze Products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153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S/G Micro Fibre / Micro Towel</vt:lpstr>
      <vt:lpstr>Super Glaze Car Cloth</vt:lpstr>
      <vt:lpstr>Super Glaze Mutton Cloth</vt:lpstr>
      <vt:lpstr>Super Glaze Sealing Tape </vt:lpstr>
      <vt:lpstr>Super Glaze Towel Bath</vt:lpstr>
      <vt:lpstr>Super Glaze Masking Tape</vt:lpstr>
      <vt:lpstr>Super Glaze Velcro Pad</vt:lpstr>
      <vt:lpstr>S/G Glazing Sponge</vt:lpstr>
      <vt:lpstr>Super Glaze Wave Sponge</vt:lpstr>
      <vt:lpstr>Super Glaze Foam Cutting Pad</vt:lpstr>
      <vt:lpstr>S/ G Sponge Pad</vt:lpstr>
      <vt:lpstr>Super Glaze Heavy Duty Polymer Base</vt:lpstr>
      <vt:lpstr>Super Glaze Car Care Products</vt:lpstr>
      <vt:lpstr>Super Glaze Gloss Spray</vt:lpstr>
      <vt:lpstr>Super Glaze Tyre&amp; Bumper Care</vt:lpstr>
      <vt:lpstr>Super Glaze Spray Gun</vt:lpstr>
      <vt:lpstr>6” Self Generated Vacuum Sander</vt:lpstr>
      <vt:lpstr>0.5” Water and Oil Filter</vt:lpstr>
      <vt:lpstr>3” Mini Angle Sander Spindle Thread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CHOWENT-NET</cp:lastModifiedBy>
  <cp:revision>60</cp:revision>
  <dcterms:created xsi:type="dcterms:W3CDTF">2012-11-06T03:31:52Z</dcterms:created>
  <dcterms:modified xsi:type="dcterms:W3CDTF">2016-10-11T01:16:21Z</dcterms:modified>
</cp:coreProperties>
</file>